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1" r:id="rId3"/>
    <p:sldId id="258" r:id="rId4"/>
    <p:sldId id="260" r:id="rId5"/>
    <p:sldId id="262" r:id="rId6"/>
    <p:sldId id="263" r:id="rId7"/>
    <p:sldId id="264" r:id="rId8"/>
    <p:sldId id="265" r:id="rId9"/>
    <p:sldId id="267" r:id="rId10"/>
    <p:sldId id="268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81B6F-6DB1-404A-AB9D-A65848263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0B6B18-82CA-425B-8254-A9F89225C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F47DF7-DDE4-4192-A9ED-9B0191859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911ACA-1457-4698-9936-EB4F553CE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F864D6-91C4-456A-A0D1-C5ADD851B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511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9C1B01-A0A1-438D-9C36-0E4EB9AE0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1332D4-02B6-4255-9556-C4054B078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5198EA-91C3-4058-A6A6-8B695445D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F1DDA9-3421-443E-A2C9-52C5D531B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D3ACEA-4CC7-4A7D-ADD5-1D7A5CFAF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2642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E5155D1-B080-45CB-A80C-1C6A15CD58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398B70-F8D1-4A5F-9F72-84EFCA92F5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BA00EC-1E95-412F-A0C3-772676236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D308E1-47ED-4786-ACFA-847D6CC1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130333-82DC-44CA-86C4-3C0C7D5B0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31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408561-F870-4E18-AD04-A2A608703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3B8C64-432C-408F-8F75-190718673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B86644-5144-4E8C-A71F-6D838419C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69A237-DB67-48C5-A084-3A1BB43B1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87A4D-0BBA-4335-A9CE-A1A65E566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302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E52A8-C349-4ADB-BABB-D87EC1A9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AD3792-BDD2-4A07-8FDA-1E337F1D1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F03A4-5584-4385-B980-1381C0610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F1ADE5-A651-4611-80F3-5A812826A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CCEA91-B6C2-40FE-A7C0-7F61E698E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921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3082D-A787-4A81-AD95-91BFACF5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08C59C-30AC-41FD-BA3C-B747BBDEF0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B6D7DE-5EB0-4E62-940C-11F73FB99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FB919C-0277-402A-A37A-EF0EA97C0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638AC6-88B1-4827-812D-95B140CF8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FBF199-0B82-4682-99C8-289E00E05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728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9E43A7-85A3-453A-BBFE-3B16020EB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729B93-3054-49F2-B010-086A4011F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059D02-A4EE-4B01-9591-9A8E1CC183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6E4E9A4-E3C0-41FF-A9FE-B48066BBCF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375F26C-80BA-458A-8B76-B8F39C49FB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00E8B4F-9F2C-44C7-A203-D542082EA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FD20DCD-9A6A-4A22-B70B-C6373E4F5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FBF47E-56D0-42B1-AE55-A97C9A2E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948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5F7292-2E79-421A-8632-84F69641F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9F2C2F-A25D-4038-A9A4-1371DFE30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E930CA-022F-4BEA-9510-7AEBC7CF6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29B1D6-83C2-4AD5-981A-D90A693E7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518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FFFF82B-CD94-48DC-958B-412FD5892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E9BF113-47D5-4533-AB60-66DB4E171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0CFF01-B531-4E42-A919-D28CC953B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804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8CCDED-EE17-40D5-A640-BC6845467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072B91-9E88-4302-8B9C-BF96C0157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0305A5-1073-4BCC-B946-B60959251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AC99E4-F2C8-413C-98C2-0736888CF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6F2DB9-4E56-4504-8DC5-98E1243C9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AF67DC-9137-4730-A0F8-8DF68F583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763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F682B8-07E9-43AA-9BD8-426FB3D0E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9D9082-2350-4663-A3F0-506D78591A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C72F2D-4C3D-4887-A552-2F0143C07C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08E88A-CF13-420D-A462-375044C88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BA5823-7691-4AB4-A00E-10571BD80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2167C-AF1D-46B0-908B-A1450907A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495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E676BC-A41D-4429-8901-1B27ADA6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18F72C-7479-4F25-9FCF-83FBE3835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05DF3D-FCA6-42A2-A2F3-6BA71D2FF7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EA7E4-E82D-4F76-BD81-FE6960B165C7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816975-E0E5-48A6-B910-164769EE2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CA3B0E-274B-4128-BE62-4203D98D3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2F19A-4848-4BA7-85F5-BA5CA98269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406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ysuks.shinyapps.io/dashboar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11aw1iet.github.io/rhino/" TargetMode="External"/><Relationship Id="rId2" Type="http://schemas.openxmlformats.org/officeDocument/2006/relationships/hyperlink" Target="https://rhinoblog.netlify.app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24D03C-E568-4B37-B05A-D6B9B140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1736" y="1410791"/>
            <a:ext cx="10515600" cy="1325563"/>
          </a:xfrm>
        </p:spPr>
        <p:txBody>
          <a:bodyPr/>
          <a:lstStyle/>
          <a:p>
            <a:r>
              <a:rPr lang="en-US" altLang="ko-KR" dirty="0"/>
              <a:t>2020</a:t>
            </a:r>
            <a:r>
              <a:rPr lang="ko-KR" altLang="en-US" dirty="0" err="1"/>
              <a:t>데사입</a:t>
            </a:r>
            <a:r>
              <a:rPr lang="en-US" altLang="ko-KR" dirty="0"/>
              <a:t>rhino</a:t>
            </a:r>
            <a:r>
              <a:rPr lang="ko-KR" altLang="en-US" dirty="0"/>
              <a:t>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1D39CF-A91A-4521-AEAD-3459016A3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502" y="4784427"/>
            <a:ext cx="10515600" cy="4351338"/>
          </a:xfrm>
        </p:spPr>
        <p:txBody>
          <a:bodyPr/>
          <a:lstStyle/>
          <a:p>
            <a:r>
              <a:rPr lang="ko-KR" altLang="en-US" dirty="0"/>
              <a:t>조원 누구누구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57DB2D-C940-4A46-9852-D96242A856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2917611" y="203927"/>
            <a:ext cx="6074929" cy="6450146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C8400A-7310-4800-ABDF-95BE88C94410}"/>
              </a:ext>
            </a:extLst>
          </p:cNvPr>
          <p:cNvSpPr txBox="1"/>
          <p:nvPr/>
        </p:nvSpPr>
        <p:spPr>
          <a:xfrm>
            <a:off x="2015613" y="3471315"/>
            <a:ext cx="1150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아프리카 초원의 코뿔소는 </a:t>
            </a:r>
            <a:r>
              <a:rPr lang="ko-KR" altLang="en-US" i="1"/>
              <a:t>약간의 물</a:t>
            </a:r>
            <a:r>
              <a:rPr lang="ko-KR" altLang="en-US"/>
              <a:t> 만 마시고도 자동차만한 몸을 달린다</a:t>
            </a:r>
            <a:r>
              <a:rPr lang="en-US" altLang="ko-KR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3548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66E2F-DDB9-41DD-A92F-81813015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대쉬보드도</a:t>
            </a:r>
            <a:r>
              <a:rPr lang="ko-KR" altLang="en-US" dirty="0"/>
              <a:t> 만들었다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079723-C53E-465F-8E92-2662DDB89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67" y="1690688"/>
            <a:ext cx="10515600" cy="4351338"/>
          </a:xfrm>
        </p:spPr>
        <p:txBody>
          <a:bodyPr/>
          <a:lstStyle/>
          <a:p>
            <a:r>
              <a:rPr lang="en-US" altLang="ko-KR" dirty="0">
                <a:hlinkClick r:id="rId2"/>
              </a:rPr>
              <a:t>https://ysuks.shinyapps.io/dashboard/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87FD62-8E89-49AE-B7BD-7F69B5276B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09" t="12869" r="17500" b="13159"/>
          <a:stretch/>
        </p:blipFill>
        <p:spPr>
          <a:xfrm>
            <a:off x="484367" y="2554557"/>
            <a:ext cx="6552538" cy="4106601"/>
          </a:xfrm>
          <a:prstGeom prst="rect">
            <a:avLst/>
          </a:prstGeom>
        </p:spPr>
      </p:pic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1C037540-BD92-4B3E-BEEC-9CF2A092E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219" y="681037"/>
            <a:ext cx="4945626" cy="483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806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C1B21B-F738-4DDD-97B6-5AAA10290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이런것들로</a:t>
            </a:r>
            <a:r>
              <a:rPr lang="ko-KR" altLang="en-US" dirty="0"/>
              <a:t> 만들어보았다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AE115D-2DF0-4965-A660-00E9D3873F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6" t="23004" r="16855" b="5741"/>
          <a:stretch/>
        </p:blipFill>
        <p:spPr>
          <a:xfrm>
            <a:off x="1406014" y="2384809"/>
            <a:ext cx="5948515" cy="352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07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BD6CEB-7D5F-4002-9894-B2AF12738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수소전기차 전쟁 발발</a:t>
            </a: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5B1CD228-158B-4C48-914F-82962889F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22" y="1849479"/>
            <a:ext cx="7457877" cy="4351338"/>
          </a:xfrm>
        </p:spPr>
      </p:pic>
      <p:pic>
        <p:nvPicPr>
          <p:cNvPr id="6" name="내용 개체 틀 3">
            <a:extLst>
              <a:ext uri="{FF2B5EF4-FFF2-40B4-BE49-F238E27FC236}">
                <a16:creationId xmlns:a16="http://schemas.microsoft.com/office/drawing/2014/main" id="{FB025AD9-C7C5-45AC-BAF9-25A4AA6FD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072" y="1867405"/>
            <a:ext cx="37601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374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E21B64-4E26-48E9-972D-E7A2AD5C7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닭이먼저</a:t>
            </a:r>
            <a:r>
              <a:rPr lang="ko-KR" altLang="en-US" dirty="0"/>
              <a:t> </a:t>
            </a:r>
            <a:r>
              <a:rPr lang="ko-KR" altLang="en-US" dirty="0" err="1"/>
              <a:t>달걀이먼저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6933006-35C4-4DD7-95C6-2F6BA720C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103" y="1690688"/>
            <a:ext cx="8282141" cy="473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13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2047DE-D5E1-4ED1-AF8C-361BBD8F8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닭이 먼저 </a:t>
            </a:r>
            <a:r>
              <a:rPr lang="en-US" altLang="ko-KR" dirty="0"/>
              <a:t>– </a:t>
            </a:r>
            <a:r>
              <a:rPr lang="ko-KR" altLang="en-US" dirty="0"/>
              <a:t>공급이 수요를 낳는다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485E4F-C003-4895-A3AB-F985D1640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522" y="2931846"/>
            <a:ext cx="6206266" cy="319458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5D2BAE9-F23D-4452-9196-8E9E484098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288" y="1776084"/>
            <a:ext cx="5630730" cy="298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019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25B706-23BF-4120-9464-DC5E96E16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서울시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“2022</a:t>
            </a:r>
            <a:r>
              <a:rPr lang="ko-KR" altLang="en-US" dirty="0"/>
              <a:t>년까지 </a:t>
            </a:r>
            <a:r>
              <a:rPr lang="en-US" altLang="ko-KR" dirty="0"/>
              <a:t>15</a:t>
            </a:r>
            <a:r>
              <a:rPr lang="ko-KR" altLang="en-US" dirty="0"/>
              <a:t>곳 이상 확충하겠다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9E09C60-8151-4B79-ADA4-88D5EFEAD4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11833" y="2027238"/>
            <a:ext cx="4539532" cy="435133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8C086A4-5514-4466-917C-44673D109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20" y="2027238"/>
            <a:ext cx="6512749" cy="390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33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4873D-DDE2-4FD6-A84D-06C08B37F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어디에 지어야 </a:t>
            </a:r>
            <a:r>
              <a:rPr lang="ko-KR" altLang="en-US" dirty="0" err="1"/>
              <a:t>할것인가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69A237-3878-471B-9C28-C3152268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61" y="1763661"/>
            <a:ext cx="5845278" cy="414675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A6813EF-4AB8-42AE-823B-78D18EB5D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239" y="1763661"/>
            <a:ext cx="5746955" cy="414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221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2F2E52-281C-4089-BC3F-8CA597C2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모델링 해봤다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050437D-043C-409B-9697-C6405D63F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17" y="1455358"/>
            <a:ext cx="4059672" cy="304475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632145A-5B45-449F-A968-D48385EF9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101" y="3429000"/>
            <a:ext cx="4452665" cy="333949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277794F-748D-4B98-B0FA-A1FB899D4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2097" y="1378704"/>
            <a:ext cx="5010449" cy="308335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3EFEE9-F961-49C6-8D65-A2DAD6650D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8215" y="4121672"/>
            <a:ext cx="4835585" cy="270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46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7ADB44-F4E4-4833-9591-B332C2482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시뮬레이션 돌려보았다</a:t>
            </a:r>
            <a:r>
              <a:rPr lang="en-US" altLang="ko-KR" dirty="0"/>
              <a:t>(</a:t>
            </a:r>
            <a:r>
              <a:rPr lang="ko-KR" altLang="en-US" dirty="0"/>
              <a:t>현대차 입장에서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E2FF2C-6DB8-40B9-890D-3CDFA6B20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80" y="1977389"/>
            <a:ext cx="6667500" cy="40005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9F16CC0-27DF-4125-BCD8-D3A312F58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3587" y="1572576"/>
            <a:ext cx="333375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76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BCE314-C9A6-4220-B569-AE7198492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071" y="132735"/>
            <a:ext cx="10515600" cy="1325563"/>
          </a:xfrm>
        </p:spPr>
        <p:txBody>
          <a:bodyPr/>
          <a:lstStyle/>
          <a:p>
            <a:r>
              <a:rPr lang="ko-KR" altLang="en-US" dirty="0"/>
              <a:t>블로그 만들어보았다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E6856B-7C6C-4CC7-B0D7-4D2A6DCF4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1923" y="5594971"/>
            <a:ext cx="10515600" cy="4351338"/>
          </a:xfrm>
        </p:spPr>
        <p:txBody>
          <a:bodyPr/>
          <a:lstStyle/>
          <a:p>
            <a:r>
              <a:rPr lang="en-US" altLang="ko-KR" dirty="0">
                <a:hlinkClick r:id="rId2"/>
              </a:rPr>
              <a:t>https://rhinoblog.netlify.app/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https://11aw1iet.github.io/rhino/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2460F46-0956-4A25-A0C6-FC5743DD45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39" t="12906" r="12178" b="13020"/>
          <a:stretch/>
        </p:blipFill>
        <p:spPr>
          <a:xfrm>
            <a:off x="4172234" y="1058363"/>
            <a:ext cx="7639664" cy="41295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C080469-AD00-4B20-AC12-61C4926659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371" t="12616" r="18306" b="10967"/>
          <a:stretch/>
        </p:blipFill>
        <p:spPr>
          <a:xfrm>
            <a:off x="-52370" y="2967144"/>
            <a:ext cx="6148370" cy="375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32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85</Words>
  <Application>Microsoft Office PowerPoint</Application>
  <PresentationFormat>와이드스크린</PresentationFormat>
  <Paragraphs>16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2020데사입rhino조</vt:lpstr>
      <vt:lpstr>수소전기차 전쟁 발발</vt:lpstr>
      <vt:lpstr>닭이먼저 달걀이먼저?</vt:lpstr>
      <vt:lpstr>닭이 먼저 – 공급이 수요를 낳는다</vt:lpstr>
      <vt:lpstr>서울시, “2022년까지 15곳 이상 확충하겠다”</vt:lpstr>
      <vt:lpstr>어디에 지어야 할것인가?</vt:lpstr>
      <vt:lpstr>모델링 해봤다</vt:lpstr>
      <vt:lpstr>시뮬레이션 돌려보았다(현대차 입장에서)</vt:lpstr>
      <vt:lpstr>블로그 만들어보았다</vt:lpstr>
      <vt:lpstr>대쉬보드도 만들었다</vt:lpstr>
      <vt:lpstr>이런것들로 만들어보았다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[그림 4-1] 수소전기차 보급목표에 따른 충전용 수소 수요량 전망 자료: 수소융합얼라이언스추진단</dc:title>
  <dc:creator>현탁 이</dc:creator>
  <cp:lastModifiedBy>현탁 이</cp:lastModifiedBy>
  <cp:revision>8</cp:revision>
  <dcterms:created xsi:type="dcterms:W3CDTF">2020-06-18T17:29:23Z</dcterms:created>
  <dcterms:modified xsi:type="dcterms:W3CDTF">2020-06-18T18:31:26Z</dcterms:modified>
</cp:coreProperties>
</file>

<file path=docProps/thumbnail.jpeg>
</file>